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8" r:id="rId3"/>
    <p:sldId id="261" r:id="rId4"/>
    <p:sldId id="264" r:id="rId5"/>
    <p:sldId id="265" r:id="rId6"/>
    <p:sldId id="257" r:id="rId7"/>
    <p:sldId id="263" r:id="rId8"/>
    <p:sldId id="256" r:id="rId9"/>
    <p:sldId id="259" r:id="rId10"/>
    <p:sldId id="260" r:id="rId11"/>
    <p:sldId id="262" r:id="rId1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BB55-70FF-4ACF-8ECE-712D7AC6A8C4}" type="datetimeFigureOut">
              <a:rPr lang="nl-NL" smtClean="0"/>
              <a:t>6-11-2018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82BB3-F5E8-4098-A138-1737123959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5355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BB55-70FF-4ACF-8ECE-712D7AC6A8C4}" type="datetimeFigureOut">
              <a:rPr lang="nl-NL" smtClean="0"/>
              <a:t>6-11-2018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82BB3-F5E8-4098-A138-1737123959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6471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BB55-70FF-4ACF-8ECE-712D7AC6A8C4}" type="datetimeFigureOut">
              <a:rPr lang="nl-NL" smtClean="0"/>
              <a:t>6-11-2018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82BB3-F5E8-4098-A138-1737123959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3736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BB55-70FF-4ACF-8ECE-712D7AC6A8C4}" type="datetimeFigureOut">
              <a:rPr lang="nl-NL" smtClean="0"/>
              <a:t>6-11-2018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82BB3-F5E8-4098-A138-1737123959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0206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BB55-70FF-4ACF-8ECE-712D7AC6A8C4}" type="datetimeFigureOut">
              <a:rPr lang="nl-NL" smtClean="0"/>
              <a:t>6-11-2018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82BB3-F5E8-4098-A138-1737123959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8387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BB55-70FF-4ACF-8ECE-712D7AC6A8C4}" type="datetimeFigureOut">
              <a:rPr lang="nl-NL" smtClean="0"/>
              <a:t>6-11-2018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82BB3-F5E8-4098-A138-1737123959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8435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BB55-70FF-4ACF-8ECE-712D7AC6A8C4}" type="datetimeFigureOut">
              <a:rPr lang="nl-NL" smtClean="0"/>
              <a:t>6-11-2018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82BB3-F5E8-4098-A138-1737123959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3671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BB55-70FF-4ACF-8ECE-712D7AC6A8C4}" type="datetimeFigureOut">
              <a:rPr lang="nl-NL" smtClean="0"/>
              <a:t>6-11-2018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82BB3-F5E8-4098-A138-1737123959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8291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BB55-70FF-4ACF-8ECE-712D7AC6A8C4}" type="datetimeFigureOut">
              <a:rPr lang="nl-NL" smtClean="0"/>
              <a:t>6-11-2018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82BB3-F5E8-4098-A138-1737123959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1633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BB55-70FF-4ACF-8ECE-712D7AC6A8C4}" type="datetimeFigureOut">
              <a:rPr lang="nl-NL" smtClean="0"/>
              <a:t>6-11-2018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82BB3-F5E8-4098-A138-1737123959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1311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BB55-70FF-4ACF-8ECE-712D7AC6A8C4}" type="datetimeFigureOut">
              <a:rPr lang="nl-NL" smtClean="0"/>
              <a:t>6-11-2018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82BB3-F5E8-4098-A138-1737123959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4957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4BB55-70FF-4ACF-8ECE-712D7AC6A8C4}" type="datetimeFigureOut">
              <a:rPr lang="nl-NL" smtClean="0"/>
              <a:t>6-11-2018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82BB3-F5E8-4098-A138-1737123959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7359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1800" dirty="0" smtClean="0"/>
              <a:t>Casus 1.1a </a:t>
            </a:r>
            <a:br>
              <a:rPr lang="nl-NL" sz="1800" dirty="0" smtClean="0"/>
            </a:br>
            <a:r>
              <a:rPr lang="nl-NL" dirty="0" smtClean="0"/>
              <a:t>Levende tuinen?	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Je ziet hier 10 verschillende tuinen. </a:t>
            </a:r>
          </a:p>
          <a:p>
            <a:pPr marL="0" indent="0">
              <a:buNone/>
            </a:pPr>
            <a:r>
              <a:rPr lang="nl-NL" dirty="0" smtClean="0"/>
              <a:t>Zet ze met je groepje in volgorde van levendigheid. </a:t>
            </a:r>
          </a:p>
          <a:p>
            <a:pPr marL="0" indent="0">
              <a:buNone/>
            </a:pPr>
            <a:r>
              <a:rPr lang="nl-NL" dirty="0" smtClean="0"/>
              <a:t>De meest levende tuin bovenaan, de minst levende tuin onderaan. </a:t>
            </a:r>
          </a:p>
          <a:p>
            <a:pPr marL="0" indent="0">
              <a:buNone/>
            </a:pPr>
            <a:r>
              <a:rPr lang="nl-NL" dirty="0" smtClean="0"/>
              <a:t>Kun je je keuzes uitleggen?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9685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3209412" cy="743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34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562"/>
            <a:ext cx="12302836" cy="974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93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256145"/>
            <a:ext cx="12579926" cy="943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11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895"/>
            <a:ext cx="12192000" cy="810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61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6859"/>
            <a:ext cx="12284364" cy="81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86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435" y="0"/>
            <a:ext cx="13426083" cy="733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11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170274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62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77678"/>
            <a:ext cx="12339782" cy="926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8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800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23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850812"/>
            <a:ext cx="12192000" cy="803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9574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37</Words>
  <Application>Microsoft Office PowerPoint</Application>
  <PresentationFormat>Breedbeeld</PresentationFormat>
  <Paragraphs>5</Paragraphs>
  <Slides>11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Kantoorthema</vt:lpstr>
      <vt:lpstr>Casus 1.1a  Levende tuinen?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AOC Oost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Hannie Kwant - van der Hulst</dc:creator>
  <cp:lastModifiedBy>Hannie Kwant - van der Hulst</cp:lastModifiedBy>
  <cp:revision>6</cp:revision>
  <dcterms:created xsi:type="dcterms:W3CDTF">2018-11-05T18:47:17Z</dcterms:created>
  <dcterms:modified xsi:type="dcterms:W3CDTF">2018-11-06T08:54:20Z</dcterms:modified>
</cp:coreProperties>
</file>